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Anton"/>
      <p:regular r:id="rId15"/>
    </p:embeddedFont>
    <p:embeddedFont>
      <p:font typeface="Amatic SC"/>
      <p:regular r:id="rId16"/>
      <p:bold r:id="rId17"/>
    </p:embeddedFont>
    <p:embeddedFont>
      <p:font typeface="Lobster"/>
      <p:regular r:id="rId18"/>
    </p:embeddedFont>
    <p:embeddedFont>
      <p:font typeface="Source Code Pro"/>
      <p:regular r:id="rId19"/>
      <p:bold r:id="rId20"/>
    </p:embeddedFont>
    <p:embeddedFont>
      <p:font typeface="Ribeye"/>
      <p:regular r:id="rId21"/>
    </p:embeddedFont>
    <p:embeddedFont>
      <p:font typeface="Century Schoolbook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22" Type="http://schemas.openxmlformats.org/officeDocument/2006/relationships/font" Target="fonts/CenturySchoolbook-regular.fntdata"/><Relationship Id="rId21" Type="http://schemas.openxmlformats.org/officeDocument/2006/relationships/font" Target="fonts/Ribeye-regular.fntdata"/><Relationship Id="rId24" Type="http://schemas.openxmlformats.org/officeDocument/2006/relationships/font" Target="fonts/CenturySchoolbook-italic.fntdata"/><Relationship Id="rId23" Type="http://schemas.openxmlformats.org/officeDocument/2006/relationships/font" Target="fonts/CenturySchoolbook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CenturySchoolbook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Anton-regular.fntdata"/><Relationship Id="rId14" Type="http://schemas.openxmlformats.org/officeDocument/2006/relationships/slide" Target="slides/slide10.xml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19" Type="http://schemas.openxmlformats.org/officeDocument/2006/relationships/font" Target="fonts/SourceCodePro-regular.fntdata"/><Relationship Id="rId18" Type="http://schemas.openxmlformats.org/officeDocument/2006/relationships/font" Target="fonts/Lobst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dc293e8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4dc293e8c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dc293e8ce_0_9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dc293e8ce_0_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dc293e8c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4dc293e8ce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dc293e8c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4dc293e8ce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dc293e8c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4dc293e8ce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dc293e8ce_0_8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dc293e8ce_0_8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dc293e8ce_0_9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dc293e8ce_0_9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dc293e8ce_0_8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dc293e8ce_0_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dc293e8ce_0_9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dc293e8ce_0_9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dc293e8ce_0_9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dc293e8ce_0_9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457200" y="1200150"/>
            <a:ext cx="7467600" cy="3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rtl="0" algn="l">
              <a:spcBef>
                <a:spcPts val="600"/>
              </a:spcBef>
              <a:spcAft>
                <a:spcPts val="0"/>
              </a:spcAft>
              <a:buSzPts val="1260"/>
              <a:buChar char="●"/>
              <a:defRPr/>
            </a:lvl1pPr>
            <a:lvl2pPr indent="-320040" lvl="1" marL="914400" rtl="0" algn="l">
              <a:spcBef>
                <a:spcPts val="1600"/>
              </a:spcBef>
              <a:spcAft>
                <a:spcPts val="0"/>
              </a:spcAft>
              <a:buSzPts val="1440"/>
              <a:buChar char="○"/>
              <a:defRPr/>
            </a:lvl2pPr>
            <a:lvl3pPr indent="-297180" lvl="2" marL="1371600" rtl="0" algn="l">
              <a:spcBef>
                <a:spcPts val="1600"/>
              </a:spcBef>
              <a:spcAft>
                <a:spcPts val="0"/>
              </a:spcAft>
              <a:buSzPts val="1080"/>
              <a:buChar char="■"/>
              <a:defRPr/>
            </a:lvl3pPr>
            <a:lvl4pPr indent="-297180" lvl="3" marL="1828800" rtl="0" algn="l">
              <a:spcBef>
                <a:spcPts val="1600"/>
              </a:spcBef>
              <a:spcAft>
                <a:spcPts val="0"/>
              </a:spcAft>
              <a:buSzPts val="1080"/>
              <a:buChar char="●"/>
              <a:defRPr/>
            </a:lvl4pPr>
            <a:lvl5pPr indent="-306323" lvl="4" marL="2286000" rtl="0" algn="l">
              <a:spcBef>
                <a:spcPts val="1600"/>
              </a:spcBef>
              <a:spcAft>
                <a:spcPts val="0"/>
              </a:spcAft>
              <a:buSzPts val="1224"/>
              <a:buChar char="○"/>
              <a:defRPr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297179" lvl="6" marL="3200400" rtl="0" algn="l">
              <a:spcBef>
                <a:spcPts val="1600"/>
              </a:spcBef>
              <a:spcAft>
                <a:spcPts val="0"/>
              </a:spcAft>
              <a:buSzPts val="108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129016" y="4300538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 rot="5400000">
            <a:off x="7390266" y="2757240"/>
            <a:ext cx="2400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 rot="5400000">
            <a:off x="7840884" y="763526"/>
            <a:ext cx="1509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 rot="5400000">
            <a:off x="7390266" y="2757240"/>
            <a:ext cx="2400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129016" y="4300538"/>
            <a:ext cx="6096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457200" y="1200150"/>
            <a:ext cx="3657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rtl="0" algn="l">
              <a:spcBef>
                <a:spcPts val="600"/>
              </a:spcBef>
              <a:spcAft>
                <a:spcPts val="0"/>
              </a:spcAft>
              <a:buSzPts val="1260"/>
              <a:buChar char="●"/>
              <a:defRPr/>
            </a:lvl1pPr>
            <a:lvl2pPr indent="-320040" lvl="1" marL="914400" rtl="0" algn="l">
              <a:spcBef>
                <a:spcPts val="1600"/>
              </a:spcBef>
              <a:spcAft>
                <a:spcPts val="0"/>
              </a:spcAft>
              <a:buSzPts val="1440"/>
              <a:buChar char="○"/>
              <a:defRPr/>
            </a:lvl2pPr>
            <a:lvl3pPr indent="-297180" lvl="2" marL="1371600" rtl="0" algn="l">
              <a:spcBef>
                <a:spcPts val="1600"/>
              </a:spcBef>
              <a:spcAft>
                <a:spcPts val="0"/>
              </a:spcAft>
              <a:buSzPts val="1080"/>
              <a:buChar char="■"/>
              <a:defRPr/>
            </a:lvl3pPr>
            <a:lvl4pPr indent="-297180" lvl="3" marL="1828800" rtl="0" algn="l">
              <a:spcBef>
                <a:spcPts val="1600"/>
              </a:spcBef>
              <a:spcAft>
                <a:spcPts val="0"/>
              </a:spcAft>
              <a:buSzPts val="1080"/>
              <a:buChar char="●"/>
              <a:defRPr/>
            </a:lvl4pPr>
            <a:lvl5pPr indent="-306323" lvl="4" marL="2286000" rtl="0" algn="l">
              <a:spcBef>
                <a:spcPts val="1600"/>
              </a:spcBef>
              <a:spcAft>
                <a:spcPts val="0"/>
              </a:spcAft>
              <a:buSzPts val="1224"/>
              <a:buChar char="○"/>
              <a:defRPr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297179" lvl="6" marL="3200400" rtl="0" algn="l">
              <a:spcBef>
                <a:spcPts val="1600"/>
              </a:spcBef>
              <a:spcAft>
                <a:spcPts val="0"/>
              </a:spcAft>
              <a:buSzPts val="108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4270248" y="1200150"/>
            <a:ext cx="3657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rtl="0" algn="l">
              <a:spcBef>
                <a:spcPts val="600"/>
              </a:spcBef>
              <a:spcAft>
                <a:spcPts val="0"/>
              </a:spcAft>
              <a:buSzPts val="1260"/>
              <a:buChar char="●"/>
              <a:defRPr/>
            </a:lvl1pPr>
            <a:lvl2pPr indent="-320040" lvl="1" marL="914400" rtl="0" algn="l">
              <a:spcBef>
                <a:spcPts val="1600"/>
              </a:spcBef>
              <a:spcAft>
                <a:spcPts val="0"/>
              </a:spcAft>
              <a:buSzPts val="1440"/>
              <a:buChar char="○"/>
              <a:defRPr/>
            </a:lvl2pPr>
            <a:lvl3pPr indent="-297180" lvl="2" marL="1371600" rtl="0" algn="l">
              <a:spcBef>
                <a:spcPts val="1600"/>
              </a:spcBef>
              <a:spcAft>
                <a:spcPts val="0"/>
              </a:spcAft>
              <a:buSzPts val="1080"/>
              <a:buChar char="■"/>
              <a:defRPr/>
            </a:lvl3pPr>
            <a:lvl4pPr indent="-297180" lvl="3" marL="1828800" rtl="0" algn="l">
              <a:spcBef>
                <a:spcPts val="1600"/>
              </a:spcBef>
              <a:spcAft>
                <a:spcPts val="0"/>
              </a:spcAft>
              <a:buSzPts val="1080"/>
              <a:buChar char="●"/>
              <a:defRPr/>
            </a:lvl4pPr>
            <a:lvl5pPr indent="-306323" lvl="4" marL="2286000" rtl="0" algn="l">
              <a:spcBef>
                <a:spcPts val="1600"/>
              </a:spcBef>
              <a:spcAft>
                <a:spcPts val="0"/>
              </a:spcAft>
              <a:buSzPts val="1224"/>
              <a:buChar char="○"/>
              <a:defRPr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297179" lvl="6" marL="3200400" rtl="0" algn="l">
              <a:spcBef>
                <a:spcPts val="1600"/>
              </a:spcBef>
              <a:spcAft>
                <a:spcPts val="0"/>
              </a:spcAft>
              <a:buSzPts val="108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Century Schoolbook"/>
              <a:buNone/>
            </a:pPr>
            <a:r>
              <a:rPr lang="en" sz="7000"/>
              <a:t>FAMILIES!!!</a:t>
            </a:r>
            <a:endParaRPr sz="7000"/>
          </a:p>
        </p:txBody>
      </p:sp>
      <p:sp>
        <p:nvSpPr>
          <p:cNvPr id="70" name="Google Shape;70;p15"/>
          <p:cNvSpPr txBox="1"/>
          <p:nvPr/>
        </p:nvSpPr>
        <p:spPr>
          <a:xfrm>
            <a:off x="838200" y="1143000"/>
            <a:ext cx="7772400" cy="31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Families are the </a:t>
            </a:r>
            <a:r>
              <a:rPr b="1" i="0" lang="en" sz="2400" u="sng" cap="none" strike="noStrik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“BASIC UNIT OF SOCIETY”</a:t>
            </a:r>
            <a:endParaRPr b="1" i="0" sz="2400" u="sng" cap="none" strike="noStrike">
              <a:solidFill>
                <a:schemeClr val="accen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chemeClr val="accen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i="0" lang="en" sz="2400" u="none" cap="none" strike="noStrik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First Relationships</a:t>
            </a:r>
            <a:endParaRPr sz="2400"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i="0" lang="en" sz="2400" u="none" cap="none" strike="noStrik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Learn to love, respect, get along with others and function as part of a group</a:t>
            </a:r>
            <a:endParaRPr sz="2400"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i="0" lang="en" sz="2400" u="sng" cap="none" strike="noStrik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Interdependence</a:t>
            </a:r>
            <a:r>
              <a:rPr b="1" i="0" lang="en" sz="2400" u="none" cap="none" strike="noStrik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(one person’s actions affect the lives of other family members)</a:t>
            </a:r>
            <a:endParaRPr sz="2400"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i="0" lang="en" sz="2400" u="none" cap="none" strike="noStrik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Life lessons</a:t>
            </a:r>
            <a:endParaRPr b="1" i="0" sz="2400" u="none" cap="none" strike="noStrike">
              <a:solidFill>
                <a:schemeClr val="accen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have to raise your parents…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Pg. 162 in health textbook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>
            <a:off x="723900" y="853725"/>
            <a:ext cx="77724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" sz="5000"/>
              <a:t>What causes a family Dynamic to change?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t/>
            </a:r>
            <a:endParaRPr sz="5000"/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609600" y="1191300"/>
            <a:ext cx="79248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0010" lvl="0" marL="0" rtl="0" algn="l">
              <a:spcBef>
                <a:spcPts val="0"/>
              </a:spcBef>
              <a:spcAft>
                <a:spcPts val="0"/>
              </a:spcAft>
              <a:buSzPts val="1260"/>
              <a:buFont typeface="Arial"/>
              <a:buChar char="•"/>
            </a:pPr>
            <a:r>
              <a:rPr lang="en"/>
              <a:t>More women are in the workforce</a:t>
            </a:r>
            <a:endParaRPr/>
          </a:p>
          <a:p>
            <a:pPr indent="-80010" lvl="0" marL="0" rtl="0" algn="l">
              <a:spcBef>
                <a:spcPts val="600"/>
              </a:spcBef>
              <a:spcAft>
                <a:spcPts val="0"/>
              </a:spcAft>
              <a:buSzPts val="1260"/>
              <a:buFont typeface="Arial"/>
              <a:buChar char="•"/>
            </a:pPr>
            <a:r>
              <a:rPr lang="en"/>
              <a:t>More are educated </a:t>
            </a:r>
            <a:endParaRPr/>
          </a:p>
          <a:p>
            <a:pPr indent="-80010" lvl="0" marL="0" rtl="0" algn="l">
              <a:spcBef>
                <a:spcPts val="600"/>
              </a:spcBef>
              <a:spcAft>
                <a:spcPts val="0"/>
              </a:spcAft>
              <a:buSzPts val="1260"/>
              <a:buFont typeface="Arial"/>
              <a:buChar char="•"/>
            </a:pPr>
            <a:r>
              <a:rPr lang="en"/>
              <a:t>People have begun postponing marriage and parenthood until their 30’s and 40’s</a:t>
            </a:r>
            <a:endParaRPr/>
          </a:p>
          <a:p>
            <a:pPr indent="-80010" lvl="0" marL="0" rtl="0" algn="l">
              <a:spcBef>
                <a:spcPts val="600"/>
              </a:spcBef>
              <a:spcAft>
                <a:spcPts val="0"/>
              </a:spcAft>
              <a:buSzPts val="1260"/>
              <a:buFont typeface="Arial"/>
              <a:buChar char="•"/>
            </a:pPr>
            <a:r>
              <a:rPr lang="en"/>
              <a:t>Media</a:t>
            </a:r>
            <a:endParaRPr/>
          </a:p>
          <a:p>
            <a:pPr indent="-133350" lvl="0" marL="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-What else?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228600" y="4686300"/>
            <a:ext cx="8763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Because of changing families we have many different types of families</a:t>
            </a:r>
            <a:r>
              <a:rPr b="0" i="0" lang="en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2" type="body"/>
          </p:nvPr>
        </p:nvSpPr>
        <p:spPr>
          <a:xfrm>
            <a:off x="4270248" y="1200150"/>
            <a:ext cx="3657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ctr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b="1" lang="en" u="sng"/>
              <a:t>Socialization: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●"/>
            </a:pPr>
            <a:r>
              <a:rPr lang="en"/>
              <a:t>The process of teaching children to behave in a way that is acceptable to the family and to society. 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1600"/>
              </a:spcAft>
              <a:buSzPts val="1680"/>
              <a:buFont typeface="Anton"/>
              <a:buChar char="●"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How has socialization played a role in your family?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3" name="Google Shape;83;p17"/>
          <p:cNvSpPr txBox="1"/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"/>
              <a:t>What is the purpose of a family?</a:t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609600" y="4400550"/>
            <a:ext cx="77724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A6D5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IE: Manners, becoming responsible, respecting others, giving and receiving love, values, beliefs , customs &amp; traditions!</a:t>
            </a:r>
            <a:endParaRPr sz="2000">
              <a:solidFill>
                <a:srgbClr val="EA6D59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250" y="1055576"/>
            <a:ext cx="2743223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488075" y="0"/>
            <a:ext cx="7467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"/>
              <a:t>Types of Families</a:t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685800" y="857250"/>
            <a:ext cx="7772400" cy="4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u="none" cap="none" strike="noStrike">
                <a:latin typeface="Century Schoolbook"/>
                <a:ea typeface="Century Schoolbook"/>
                <a:cs typeface="Century Schoolbook"/>
                <a:sym typeface="Century Schoolbook"/>
              </a:rPr>
              <a:t>Nuclear Family:</a:t>
            </a:r>
            <a:r>
              <a:rPr b="0" i="0" lang="en" u="none" cap="none" strike="noStrike">
                <a:latin typeface="Century Schoolbook"/>
                <a:ea typeface="Century Schoolbook"/>
                <a:cs typeface="Century Schoolbook"/>
                <a:sym typeface="Century Schoolbook"/>
              </a:rPr>
              <a:t>  Mother, father and children (biological or adopted)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Schoolbook"/>
                <a:ea typeface="Century Schoolbook"/>
                <a:cs typeface="Century Schoolbook"/>
                <a:sym typeface="Century Schoolbook"/>
              </a:rPr>
              <a:t>Single Parent Family: </a:t>
            </a:r>
            <a:r>
              <a:rPr lang="en">
                <a:latin typeface="Century Schoolbook"/>
                <a:ea typeface="Century Schoolbook"/>
                <a:cs typeface="Century Schoolbook"/>
                <a:sym typeface="Century Schoolbook"/>
              </a:rPr>
              <a:t>One parent and children, formed from divorce, death, or single person adopting.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Schoolbook"/>
                <a:ea typeface="Century Schoolbook"/>
                <a:cs typeface="Century Schoolbook"/>
                <a:sym typeface="Century Schoolbook"/>
              </a:rPr>
              <a:t>Extended Family:</a:t>
            </a:r>
            <a:r>
              <a:rPr lang="en">
                <a:latin typeface="Century Schoolbook"/>
                <a:ea typeface="Century Schoolbook"/>
                <a:cs typeface="Century Schoolbook"/>
                <a:sym typeface="Century Schoolbook"/>
              </a:rPr>
              <a:t> Aunts, uncles, grandparents, etc.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Schoolbook"/>
                <a:ea typeface="Century Schoolbook"/>
                <a:cs typeface="Century Schoolbook"/>
                <a:sym typeface="Century Schoolbook"/>
              </a:rPr>
              <a:t>Blended Family:</a:t>
            </a:r>
            <a:r>
              <a:rPr lang="en">
                <a:latin typeface="Century Schoolbook"/>
                <a:ea typeface="Century Schoolbook"/>
                <a:cs typeface="Century Schoolbook"/>
                <a:sym typeface="Century Schoolbook"/>
              </a:rPr>
              <a:t> Biological parent, a stepparent and children of one or both parents.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Schoolbook"/>
                <a:ea typeface="Century Schoolbook"/>
                <a:cs typeface="Century Schoolbook"/>
                <a:sym typeface="Century Schoolbook"/>
              </a:rPr>
              <a:t>Foster Family:</a:t>
            </a:r>
            <a:r>
              <a:rPr lang="en">
                <a:latin typeface="Century Schoolbook"/>
                <a:ea typeface="Century Schoolbook"/>
                <a:cs typeface="Century Schoolbook"/>
                <a:sym typeface="Century Schoolbook"/>
              </a:rPr>
              <a:t> An adult or couple provides care and a temporary home for children whose biological parents are unable to care for them.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Schoolbook"/>
                <a:ea typeface="Century Schoolbook"/>
                <a:cs typeface="Century Schoolbook"/>
                <a:sym typeface="Century Schoolbook"/>
              </a:rPr>
              <a:t>Couple:</a:t>
            </a:r>
            <a:r>
              <a:rPr lang="en">
                <a:latin typeface="Century Schoolbook"/>
                <a:ea typeface="Century Schoolbook"/>
                <a:cs typeface="Century Schoolbook"/>
                <a:sym typeface="Century Schoolbook"/>
              </a:rPr>
              <a:t> Husband and Wife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Schoolbook"/>
                <a:ea typeface="Century Schoolbook"/>
                <a:cs typeface="Century Schoolbook"/>
                <a:sym typeface="Century Schoolbook"/>
              </a:rPr>
              <a:t>Group of People</a:t>
            </a:r>
            <a:endParaRPr b="1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GET ALONG WITH THE PARENTALS…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0525" y="1057550"/>
            <a:ext cx="5395750" cy="26978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262575" y="1297450"/>
            <a:ext cx="3490800" cy="3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Do you say?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AutoNum type="arabicPeriod"/>
            </a:pPr>
            <a:r>
              <a:rPr lang="en" sz="2400">
                <a:solidFill>
                  <a:srgbClr val="9900FF"/>
                </a:solidFill>
              </a:rPr>
              <a:t>Please</a:t>
            </a:r>
            <a:endParaRPr sz="2400">
              <a:solidFill>
                <a:srgbClr val="99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Thank you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AutoNum type="arabicPeriod"/>
            </a:pPr>
            <a:r>
              <a:rPr lang="en" sz="2400">
                <a:solidFill>
                  <a:srgbClr val="1155CC"/>
                </a:solidFill>
              </a:rPr>
              <a:t>I love you</a:t>
            </a:r>
            <a:endParaRPr sz="2400">
              <a:solidFill>
                <a:srgbClr val="1155C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 THESE IMPORTANT WORDS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obster"/>
                <a:ea typeface="Lobster"/>
                <a:cs typeface="Lobster"/>
                <a:sym typeface="Lobster"/>
              </a:rPr>
              <a:t>There is POWER and MAGIC in each.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4584" y="0"/>
            <a:ext cx="92361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1652725" y="926750"/>
            <a:ext cx="6255600" cy="2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Closing the Gap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308925" y="2208775"/>
            <a:ext cx="8062800" cy="24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“Yeah, but you don’t know my dad. He’s never going to change. He’s impossible.” 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Well, maybe he is impossible and maybe he won’t ever change</a:t>
            </a:r>
            <a:r>
              <a:rPr lang="en" sz="3600">
                <a:solidFill>
                  <a:schemeClr val="lt1"/>
                </a:solidFill>
              </a:rPr>
              <a:t>.</a:t>
            </a:r>
            <a:r>
              <a:rPr lang="en" sz="3600">
                <a:solidFill>
                  <a:srgbClr val="FF00FF"/>
                </a:solidFill>
              </a:rPr>
              <a:t> </a:t>
            </a:r>
            <a:r>
              <a:rPr b="1" lang="en" sz="3600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But you can.</a:t>
            </a:r>
            <a:endParaRPr b="1" sz="3600"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Skills to building a POsitive family relationship</a:t>
            </a: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0" y="1266575"/>
            <a:ext cx="5529600" cy="3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 u="sng">
                <a:solidFill>
                  <a:schemeClr val="dk1"/>
                </a:solidFill>
              </a:rPr>
              <a:t>SKILL #1- Think WIN-WIN</a:t>
            </a:r>
            <a:endParaRPr b="1" sz="3400" u="sng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Are you always thinking about what’s in it for you, without thinking about what’s in it for them? 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Ex: Reggie’s story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9650" y="1057550"/>
            <a:ext cx="3485025" cy="40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04800" y="309350"/>
            <a:ext cx="8537700" cy="7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Skill #2- Seek first to UNderstand, then to be understood</a:t>
            </a:r>
            <a:endParaRPr sz="6000">
              <a:solidFill>
                <a:schemeClr val="dk1"/>
              </a:solidFill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304800" y="2007975"/>
            <a:ext cx="8839200" cy="26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ibeye"/>
                <a:ea typeface="Ribeye"/>
                <a:cs typeface="Ribeye"/>
                <a:sym typeface="Ribeye"/>
              </a:rPr>
              <a:t>Curfew </a:t>
            </a:r>
            <a:r>
              <a:rPr lang="en" sz="1800">
                <a:latin typeface="Ribeye"/>
                <a:ea typeface="Ribeye"/>
                <a:cs typeface="Ribeye"/>
                <a:sym typeface="Ribeye"/>
              </a:rPr>
              <a:t>Scenario</a:t>
            </a:r>
            <a:endParaRPr sz="1800">
              <a:latin typeface="Ribeye"/>
              <a:ea typeface="Ribeye"/>
              <a:cs typeface="Ribeye"/>
              <a:sym typeface="Ribey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nton"/>
                <a:ea typeface="Anton"/>
                <a:cs typeface="Anton"/>
                <a:sym typeface="Anton"/>
              </a:rPr>
              <a:t>*Listen then Talk</a:t>
            </a:r>
            <a:endParaRPr sz="2800"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nton"/>
                <a:ea typeface="Anton"/>
                <a:cs typeface="Anton"/>
                <a:sym typeface="Anton"/>
              </a:rPr>
              <a:t>*Mirroring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Here are some great Seek First to Understand phrases to use”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“So, you’re saying that…”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“As I get it, you feel…”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“If I understand you correctly, you think…”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“You feel ________________about ____________.”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03150" y="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0">
                <a:solidFill>
                  <a:schemeClr val="dk1"/>
                </a:solidFill>
              </a:rPr>
              <a:t>Skill #3- Synergize</a:t>
            </a:r>
            <a:endParaRPr/>
          </a:p>
        </p:txBody>
      </p:sp>
      <p:sp>
        <p:nvSpPr>
          <p:cNvPr id="125" name="Google Shape;125;p23"/>
          <p:cNvSpPr txBox="1"/>
          <p:nvPr/>
        </p:nvSpPr>
        <p:spPr>
          <a:xfrm>
            <a:off x="1192925" y="1555875"/>
            <a:ext cx="6909600" cy="3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325" y="979375"/>
            <a:ext cx="6180302" cy="416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