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Google Shape;161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  <p:sp>
        <p:nvSpPr>
          <p:cNvPr id="167" name="Google Shape;16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8" name="Google Shape;168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/>
          </a:p>
        </p:txBody>
      </p:sp>
      <p:sp>
        <p:nvSpPr>
          <p:cNvPr id="193" name="Google Shape;19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4" name="Google Shape;194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/>
          </a:p>
        </p:txBody>
      </p:sp>
      <p:sp>
        <p:nvSpPr>
          <p:cNvPr id="207" name="Google Shape;20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Google Shape;208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/>
          </a:p>
        </p:txBody>
      </p:sp>
      <p:sp>
        <p:nvSpPr>
          <p:cNvPr id="214" name="Google Shape;21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5" name="Google Shape;215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/>
          </a:p>
        </p:txBody>
      </p:sp>
      <p:sp>
        <p:nvSpPr>
          <p:cNvPr id="221" name="Google Shape;22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Google Shape;222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/>
          </a:p>
        </p:txBody>
      </p:sp>
      <p:sp>
        <p:nvSpPr>
          <p:cNvPr id="235" name="Google Shape;23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6" name="Google Shape;236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/>
          </a:p>
        </p:txBody>
      </p:sp>
      <p:sp>
        <p:nvSpPr>
          <p:cNvPr id="242" name="Google Shape;24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3" name="Google Shape;243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/>
          </a:p>
        </p:txBody>
      </p:sp>
      <p:sp>
        <p:nvSpPr>
          <p:cNvPr id="249" name="Google Shape;24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Google Shape;250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/>
          </a:p>
        </p:txBody>
      </p:sp>
      <p:sp>
        <p:nvSpPr>
          <p:cNvPr id="263" name="Google Shape;26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4" name="Google Shape;264;p2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/>
          </a:p>
        </p:txBody>
      </p:sp>
      <p:sp>
        <p:nvSpPr>
          <p:cNvPr id="272" name="Google Shape;27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3" name="Google Shape;273;p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/>
          </a:p>
        </p:txBody>
      </p:sp>
      <p:sp>
        <p:nvSpPr>
          <p:cNvPr id="279" name="Google Shape;27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0" name="Google Shape;280;p2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/>
          </a:p>
        </p:txBody>
      </p:sp>
      <p:sp>
        <p:nvSpPr>
          <p:cNvPr id="292" name="Google Shape;29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Google Shape;293;p2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/>
          </a:p>
        </p:txBody>
      </p:sp>
      <p:sp>
        <p:nvSpPr>
          <p:cNvPr id="299" name="Google Shape;29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0" name="Google Shape;300;p2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/>
          </a:p>
        </p:txBody>
      </p:sp>
      <p:sp>
        <p:nvSpPr>
          <p:cNvPr id="306" name="Google Shape;30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7" name="Google Shape;307;p2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/>
          </a:p>
        </p:txBody>
      </p:sp>
      <p:sp>
        <p:nvSpPr>
          <p:cNvPr id="319" name="Google Shape;31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0" name="Google Shape;320;p2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/>
          </a:p>
        </p:txBody>
      </p:sp>
      <p:sp>
        <p:nvSpPr>
          <p:cNvPr id="326" name="Google Shape;32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7" name="Google Shape;327;p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/>
          </a:p>
        </p:txBody>
      </p:sp>
      <p:sp>
        <p:nvSpPr>
          <p:cNvPr id="333" name="Google Shape;33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4" name="Google Shape;334;p2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/>
          </a:p>
        </p:txBody>
      </p:sp>
      <p:sp>
        <p:nvSpPr>
          <p:cNvPr id="347" name="Google Shape;34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8" name="Google Shape;348;p3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/>
          </a:p>
        </p:txBody>
      </p:sp>
      <p:sp>
        <p:nvSpPr>
          <p:cNvPr id="354" name="Google Shape;35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5" name="Google Shape;355;p3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/>
          </a:p>
        </p:txBody>
      </p:sp>
      <p:sp>
        <p:nvSpPr>
          <p:cNvPr id="361" name="Google Shape;36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2" name="Google Shape;362;p3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33</a:t>
            </a:fld>
            <a:endParaRPr/>
          </a:p>
        </p:txBody>
      </p:sp>
      <p:sp>
        <p:nvSpPr>
          <p:cNvPr id="375" name="Google Shape;37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6" name="Google Shape;376;p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34</a:t>
            </a:fld>
            <a:endParaRPr/>
          </a:p>
        </p:txBody>
      </p:sp>
      <p:sp>
        <p:nvSpPr>
          <p:cNvPr id="382" name="Google Shape;38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3" name="Google Shape;383;p3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/>
          </a:p>
        </p:txBody>
      </p:sp>
      <p:sp>
        <p:nvSpPr>
          <p:cNvPr id="389" name="Google Shape;38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0" name="Google Shape;390;p3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36</a:t>
            </a:fld>
            <a:endParaRPr/>
          </a:p>
        </p:txBody>
      </p:sp>
      <p:sp>
        <p:nvSpPr>
          <p:cNvPr id="403" name="Google Shape;40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4" name="Google Shape;404;p3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fld>
            <a:endParaRPr/>
          </a:p>
        </p:txBody>
      </p:sp>
      <p:sp>
        <p:nvSpPr>
          <p:cNvPr id="410" name="Google Shape;41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1" name="Google Shape;411;p3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38</a:t>
            </a:fld>
            <a:endParaRPr/>
          </a:p>
        </p:txBody>
      </p:sp>
      <p:sp>
        <p:nvSpPr>
          <p:cNvPr id="417" name="Google Shape;417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8" name="Google Shape;418;p3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39</a:t>
            </a:fld>
            <a:endParaRPr/>
          </a:p>
        </p:txBody>
      </p:sp>
      <p:sp>
        <p:nvSpPr>
          <p:cNvPr id="431" name="Google Shape;43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2" name="Google Shape;432;p3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fld>
            <a:endParaRPr/>
          </a:p>
        </p:txBody>
      </p:sp>
      <p:sp>
        <p:nvSpPr>
          <p:cNvPr id="440" name="Google Shape;440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1" name="Google Shape;441;p4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41</a:t>
            </a:fld>
            <a:endParaRPr/>
          </a:p>
        </p:txBody>
      </p:sp>
      <p:sp>
        <p:nvSpPr>
          <p:cNvPr id="447" name="Google Shape;44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8" name="Google Shape;448;p4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42</a:t>
            </a:fld>
            <a:endParaRPr/>
          </a:p>
        </p:txBody>
      </p:sp>
      <p:sp>
        <p:nvSpPr>
          <p:cNvPr id="460" name="Google Shape;460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1" name="Google Shape;461;p4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4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43</a:t>
            </a:fld>
            <a:endParaRPr/>
          </a:p>
        </p:txBody>
      </p:sp>
      <p:sp>
        <p:nvSpPr>
          <p:cNvPr id="467" name="Google Shape;46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8" name="Google Shape;468;p4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4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44</a:t>
            </a:fld>
            <a:endParaRPr/>
          </a:p>
        </p:txBody>
      </p:sp>
      <p:sp>
        <p:nvSpPr>
          <p:cNvPr id="474" name="Google Shape;474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5" name="Google Shape;475;p4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fld>
            <a:endParaRPr/>
          </a:p>
        </p:txBody>
      </p:sp>
      <p:sp>
        <p:nvSpPr>
          <p:cNvPr id="487" name="Google Shape;487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8" name="Google Shape;488;p4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4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46</a:t>
            </a:fld>
            <a:endParaRPr/>
          </a:p>
        </p:txBody>
      </p:sp>
      <p:sp>
        <p:nvSpPr>
          <p:cNvPr id="494" name="Google Shape;494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5" name="Google Shape;495;p4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47</a:t>
            </a:fld>
            <a:endParaRPr/>
          </a:p>
        </p:txBody>
      </p:sp>
      <p:sp>
        <p:nvSpPr>
          <p:cNvPr id="501" name="Google Shape;501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2" name="Google Shape;502;p4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4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48</a:t>
            </a:fld>
            <a:endParaRPr/>
          </a:p>
        </p:txBody>
      </p:sp>
      <p:sp>
        <p:nvSpPr>
          <p:cNvPr id="515" name="Google Shape;515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6" name="Google Shape;516;p4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4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49</a:t>
            </a:fld>
            <a:endParaRPr/>
          </a:p>
        </p:txBody>
      </p:sp>
      <p:sp>
        <p:nvSpPr>
          <p:cNvPr id="522" name="Google Shape;522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3" name="Google Shape;523;p4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50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</a:t>
            </a:fld>
            <a:endParaRPr/>
          </a:p>
        </p:txBody>
      </p:sp>
      <p:sp>
        <p:nvSpPr>
          <p:cNvPr id="529" name="Google Shape;529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0" name="Google Shape;530;p5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5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51</a:t>
            </a:fld>
            <a:endParaRPr/>
          </a:p>
        </p:txBody>
      </p:sp>
      <p:sp>
        <p:nvSpPr>
          <p:cNvPr id="543" name="Google Shape;543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4" name="Google Shape;544;p5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5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52</a:t>
            </a:fld>
            <a:endParaRPr/>
          </a:p>
        </p:txBody>
      </p:sp>
      <p:sp>
        <p:nvSpPr>
          <p:cNvPr id="550" name="Google Shape;550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1" name="Google Shape;551;p5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5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fld>
            <a:endParaRPr/>
          </a:p>
        </p:txBody>
      </p:sp>
      <p:sp>
        <p:nvSpPr>
          <p:cNvPr id="557" name="Google Shape;557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8" name="Google Shape;558;p5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5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54</a:t>
            </a:fld>
            <a:endParaRPr/>
          </a:p>
        </p:txBody>
      </p:sp>
      <p:sp>
        <p:nvSpPr>
          <p:cNvPr id="571" name="Google Shape;571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2" name="Google Shape;572;p5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5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fld>
            <a:endParaRPr/>
          </a:p>
        </p:txBody>
      </p:sp>
      <p:sp>
        <p:nvSpPr>
          <p:cNvPr id="578" name="Google Shape;578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9" name="Google Shape;579;p5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5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56</a:t>
            </a:fld>
            <a:endParaRPr/>
          </a:p>
        </p:txBody>
      </p:sp>
      <p:sp>
        <p:nvSpPr>
          <p:cNvPr id="585" name="Google Shape;585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6" name="Google Shape;586;p5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  <p:sp>
        <p:nvSpPr>
          <p:cNvPr id="153" name="Google Shape;1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Google Shape;154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</a:pPr>
            <a:r>
              <a:rPr lang="en-US" sz="6000"/>
              <a:t>The </a:t>
            </a:r>
            <a:r>
              <a:rPr lang="en-US"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Pyramid Game</a:t>
            </a:r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Vocabulary Reinforcement Game</a:t>
            </a:r>
            <a:endParaRPr/>
          </a:p>
        </p:txBody>
      </p:sp>
      <p:pic>
        <p:nvPicPr>
          <p:cNvPr id="90" name="Google Shape;90;p13" descr="pyrami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4222750"/>
            <a:ext cx="3929062" cy="26352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/>
          <p:nvPr/>
        </p:nvSpPr>
        <p:spPr>
          <a:xfrm>
            <a:off x="7956550" y="4633912"/>
            <a:ext cx="369887" cy="77787"/>
          </a:xfrm>
          <a:custGeom>
            <a:avLst/>
            <a:gdLst/>
            <a:ahLst/>
            <a:cxnLst/>
            <a:rect l="l" t="t" r="r" b="b"/>
            <a:pathLst>
              <a:path w="233" h="49" extrusionOk="0">
                <a:moveTo>
                  <a:pt x="233" y="15"/>
                </a:moveTo>
                <a:cubicBezTo>
                  <a:pt x="149" y="9"/>
                  <a:pt x="87" y="3"/>
                  <a:pt x="3" y="8"/>
                </a:cubicBezTo>
                <a:cubicBezTo>
                  <a:pt x="5" y="17"/>
                  <a:pt x="0" y="32"/>
                  <a:pt x="9" y="36"/>
                </a:cubicBezTo>
                <a:cubicBezTo>
                  <a:pt x="38" y="49"/>
                  <a:pt x="184" y="36"/>
                  <a:pt x="192" y="36"/>
                </a:cubicBezTo>
                <a:cubicBezTo>
                  <a:pt x="199" y="34"/>
                  <a:pt x="208" y="34"/>
                  <a:pt x="213" y="29"/>
                </a:cubicBezTo>
                <a:cubicBezTo>
                  <a:pt x="232" y="9"/>
                  <a:pt x="204" y="0"/>
                  <a:pt x="233" y="15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3" descr="egyptia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05675" y="4191000"/>
            <a:ext cx="1838325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>
            <a:off x="5637650" y="5144925"/>
            <a:ext cx="19926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Phobia 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3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3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3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3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3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3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3"/>
          <p:cNvSpPr txBox="1"/>
          <p:nvPr/>
        </p:nvSpPr>
        <p:spPr>
          <a:xfrm>
            <a:off x="58674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</p:txBody>
      </p:sp>
      <p:sp>
        <p:nvSpPr>
          <p:cNvPr id="177" name="Google Shape;177;p23"/>
          <p:cNvSpPr txBox="1"/>
          <p:nvPr/>
        </p:nvSpPr>
        <p:spPr>
          <a:xfrm>
            <a:off x="58674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178" name="Google Shape;178;p23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943600" y="5638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4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15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5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Alzheimer’s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6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6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6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6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6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6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6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</p:txBody>
      </p:sp>
      <p:sp>
        <p:nvSpPr>
          <p:cNvPr id="203" name="Google Shape;203;p26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204" name="Google Shape;204;p26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62200" y="3733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7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7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8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8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29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9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9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9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9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29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9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29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232" name="Google Shape;232;p29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724400" y="3733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0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20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1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1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2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Homeostasis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Directions:</a:t>
            </a:r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Play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Divide the class into 3 teams.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team will choose who will give clues and who will receive the clues.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 compete to get to the top of the pyramid by correctly guessing all categories before the buzzer sounds.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Bottom level worth 10pts, middle 15pts, and top 20pts 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32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32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32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32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32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32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2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</p:txBody>
      </p:sp>
      <p:sp>
        <p:nvSpPr>
          <p:cNvPr id="259" name="Google Shape;259;p32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260" name="Google Shape;260;p32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81400" y="19812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3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33"/>
          <p:cNvSpPr txBox="1"/>
          <p:nvPr/>
        </p:nvSpPr>
        <p:spPr>
          <a:xfrm>
            <a:off x="1066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10</a:t>
            </a:r>
            <a:endParaRPr/>
          </a:p>
        </p:txBody>
      </p:sp>
      <p:sp>
        <p:nvSpPr>
          <p:cNvPr id="268" name="Google Shape;268;p33"/>
          <p:cNvSpPr/>
          <p:nvPr/>
        </p:nvSpPr>
        <p:spPr>
          <a:xfrm>
            <a:off x="2895600" y="3276600"/>
            <a:ext cx="3352800" cy="12192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12700" cap="flat" cmpd="sng">
                  <a:solidFill>
                    <a:srgbClr val="6633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gradFill>
                  <a:gsLst>
                    <a:gs pos="0">
                      <a:srgbClr val="CC6600"/>
                    </a:gs>
                    <a:gs pos="50000">
                      <a:srgbClr val="F8B049"/>
                    </a:gs>
                    <a:gs pos="100000">
                      <a:srgbClr val="CC6600"/>
                    </a:gs>
                  </a:gsLst>
                  <a:lin ang="5400000" scaled="0"/>
                </a:gradFill>
                <a:latin typeface="Arial Black"/>
              </a:rPr>
              <a:t>Team 2 </a:t>
            </a:r>
          </a:p>
        </p:txBody>
      </p:sp>
      <p:pic>
        <p:nvPicPr>
          <p:cNvPr id="269" name="Google Shape;269;p33" descr="golden-horu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287" y="152400"/>
            <a:ext cx="1154112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4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4"/>
          <p:cNvSpPr txBox="1"/>
          <p:nvPr/>
        </p:nvSpPr>
        <p:spPr>
          <a:xfrm>
            <a:off x="1066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eustress</a:t>
            </a:r>
            <a:endParaRPr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35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35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35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5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5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35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35"/>
          <p:cNvSpPr txBox="1"/>
          <p:nvPr/>
        </p:nvSpPr>
        <p:spPr>
          <a:xfrm>
            <a:off x="1066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289" name="Google Shape;289;p35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43000" y="5638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6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6"/>
          <p:cNvSpPr txBox="1"/>
          <p:nvPr/>
        </p:nvSpPr>
        <p:spPr>
          <a:xfrm>
            <a:off x="34290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7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37"/>
          <p:cNvSpPr txBox="1"/>
          <p:nvPr/>
        </p:nvSpPr>
        <p:spPr>
          <a:xfrm>
            <a:off x="34290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true mirror</a:t>
            </a:r>
            <a:endParaRPr sz="2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Google Shape;309;p38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38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38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38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8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38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38"/>
          <p:cNvSpPr txBox="1"/>
          <p:nvPr/>
        </p:nvSpPr>
        <p:spPr>
          <a:xfrm>
            <a:off x="3352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316" name="Google Shape;316;p38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29000" y="5638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9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9"/>
          <p:cNvSpPr txBox="1"/>
          <p:nvPr/>
        </p:nvSpPr>
        <p:spPr>
          <a:xfrm>
            <a:off x="5623625" y="5187725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10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0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40"/>
          <p:cNvSpPr txBox="1"/>
          <p:nvPr/>
        </p:nvSpPr>
        <p:spPr>
          <a:xfrm>
            <a:off x="5749750" y="526675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2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anxiety </a:t>
            </a:r>
            <a:endParaRPr sz="22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Google Shape;336;p41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41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41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41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41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41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41"/>
          <p:cNvSpPr txBox="1"/>
          <p:nvPr/>
        </p:nvSpPr>
        <p:spPr>
          <a:xfrm>
            <a:off x="58674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</p:txBody>
      </p:sp>
      <p:sp>
        <p:nvSpPr>
          <p:cNvPr id="343" name="Google Shape;343;p41"/>
          <p:cNvSpPr txBox="1"/>
          <p:nvPr/>
        </p:nvSpPr>
        <p:spPr>
          <a:xfrm>
            <a:off x="58674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344" name="Google Shape;344;p41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943600" y="5638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1066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10</a:t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2895600" y="3276600"/>
            <a:ext cx="3352800" cy="12192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12700" cap="flat" cmpd="sng">
                  <a:solidFill>
                    <a:srgbClr val="6633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gradFill>
                  <a:gsLst>
                    <a:gs pos="0">
                      <a:srgbClr val="CC6600"/>
                    </a:gs>
                    <a:gs pos="50000">
                      <a:srgbClr val="F8B049"/>
                    </a:gs>
                    <a:gs pos="100000">
                      <a:srgbClr val="CC6600"/>
                    </a:gs>
                  </a:gsLst>
                  <a:lin ang="5400000" scaled="0"/>
                </a:gradFill>
                <a:latin typeface="Arial Black"/>
              </a:rPr>
              <a:t>Team 1 </a:t>
            </a:r>
          </a:p>
        </p:txBody>
      </p:sp>
      <p:pic>
        <p:nvPicPr>
          <p:cNvPr id="107" name="Google Shape;107;p15" descr="golden-horu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287" y="152400"/>
            <a:ext cx="1154112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2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42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15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3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43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>
                <a:solidFill>
                  <a:schemeClr val="dk1"/>
                </a:solidFill>
              </a:rPr>
              <a:t>Asperger’s Syndrome</a:t>
            </a:r>
            <a:endParaRPr sz="22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p44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44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44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44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44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Google Shape;369;p44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44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</p:txBody>
      </p:sp>
      <p:sp>
        <p:nvSpPr>
          <p:cNvPr id="371" name="Google Shape;371;p44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372" name="Google Shape;372;p44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62200" y="3733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5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45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6"/>
          <p:cNvSpPr/>
          <p:nvPr/>
        </p:nvSpPr>
        <p:spPr>
          <a:xfrm>
            <a:off x="0" y="-260675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46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2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2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2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Compromise</a:t>
            </a:r>
            <a:endParaRPr sz="22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" name="Google Shape;392;p47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47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47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47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47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397" name="Google Shape;397;p47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47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47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400" name="Google Shape;400;p47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724400" y="3733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8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48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20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9"/>
          <p:cNvSpPr/>
          <p:nvPr/>
        </p:nvSpPr>
        <p:spPr>
          <a:xfrm>
            <a:off x="3810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49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>
                <a:solidFill>
                  <a:schemeClr val="dk1"/>
                </a:solidFill>
              </a:rPr>
              <a:t>Resiliency</a:t>
            </a:r>
            <a:endParaRPr sz="22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p50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50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50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50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50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50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50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</p:txBody>
      </p:sp>
      <p:sp>
        <p:nvSpPr>
          <p:cNvPr id="427" name="Google Shape;427;p50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428" name="Google Shape;428;p50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81400" y="19812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1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51"/>
          <p:cNvSpPr txBox="1"/>
          <p:nvPr/>
        </p:nvSpPr>
        <p:spPr>
          <a:xfrm>
            <a:off x="1066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10</a:t>
            </a:r>
            <a:endParaRPr/>
          </a:p>
        </p:txBody>
      </p:sp>
      <p:sp>
        <p:nvSpPr>
          <p:cNvPr id="436" name="Google Shape;436;p51"/>
          <p:cNvSpPr/>
          <p:nvPr/>
        </p:nvSpPr>
        <p:spPr>
          <a:xfrm>
            <a:off x="2895600" y="3276600"/>
            <a:ext cx="3352800" cy="12192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12700" cap="flat" cmpd="sng">
                  <a:solidFill>
                    <a:srgbClr val="6633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gradFill>
                  <a:gsLst>
                    <a:gs pos="0">
                      <a:srgbClr val="CC6600"/>
                    </a:gs>
                    <a:gs pos="50000">
                      <a:srgbClr val="F8B049"/>
                    </a:gs>
                    <a:gs pos="100000">
                      <a:srgbClr val="CC6600"/>
                    </a:gs>
                  </a:gsLst>
                  <a:lin ang="5400000" scaled="0"/>
                </a:gradFill>
                <a:latin typeface="Arial Black"/>
              </a:rPr>
              <a:t>Team 3 </a:t>
            </a:r>
          </a:p>
        </p:txBody>
      </p:sp>
      <p:pic>
        <p:nvPicPr>
          <p:cNvPr id="437" name="Google Shape;437;p51" descr="golden-horu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287" y="152400"/>
            <a:ext cx="1154112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1066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D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istress</a:t>
            </a:r>
            <a:endParaRPr sz="1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52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52"/>
          <p:cNvSpPr txBox="1"/>
          <p:nvPr/>
        </p:nvSpPr>
        <p:spPr>
          <a:xfrm>
            <a:off x="1066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symptoms </a:t>
            </a:r>
            <a:endParaRPr sz="20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stress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" name="Google Shape;450;p53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53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53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53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p53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455" name="Google Shape;455;p53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53"/>
          <p:cNvSpPr txBox="1"/>
          <p:nvPr/>
        </p:nvSpPr>
        <p:spPr>
          <a:xfrm>
            <a:off x="1066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457" name="Google Shape;457;p53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43000" y="5638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4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54"/>
          <p:cNvSpPr txBox="1"/>
          <p:nvPr/>
        </p:nvSpPr>
        <p:spPr>
          <a:xfrm>
            <a:off x="34290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5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55"/>
          <p:cNvSpPr txBox="1"/>
          <p:nvPr/>
        </p:nvSpPr>
        <p:spPr>
          <a:xfrm>
            <a:off x="34290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self esteem</a:t>
            </a:r>
            <a:endParaRPr sz="20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" name="Google Shape;477;p56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56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56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56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56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482" name="Google Shape;482;p56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56"/>
          <p:cNvSpPr txBox="1"/>
          <p:nvPr/>
        </p:nvSpPr>
        <p:spPr>
          <a:xfrm>
            <a:off x="3352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484" name="Google Shape;484;p56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29000" y="5638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57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57"/>
          <p:cNvSpPr txBox="1"/>
          <p:nvPr/>
        </p:nvSpPr>
        <p:spPr>
          <a:xfrm>
            <a:off x="58674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10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58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58"/>
          <p:cNvSpPr txBox="1"/>
          <p:nvPr/>
        </p:nvSpPr>
        <p:spPr>
          <a:xfrm>
            <a:off x="58674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anorexia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Google Shape;504;p59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p59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p59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p59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p59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509" name="Google Shape;509;p59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59"/>
          <p:cNvSpPr txBox="1"/>
          <p:nvPr/>
        </p:nvSpPr>
        <p:spPr>
          <a:xfrm>
            <a:off x="58674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</p:txBody>
      </p:sp>
      <p:sp>
        <p:nvSpPr>
          <p:cNvPr id="511" name="Google Shape;511;p59"/>
          <p:cNvSpPr txBox="1"/>
          <p:nvPr/>
        </p:nvSpPr>
        <p:spPr>
          <a:xfrm>
            <a:off x="58674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512" name="Google Shape;512;p59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943600" y="5638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0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60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15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1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61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treatments for mental disorders/illnesses 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7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7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7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7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1066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126" name="Google Shape;126;p17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43000" y="5638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" name="Google Shape;532;p62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62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62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62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62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537" name="Google Shape;537;p62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62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</p:txBody>
      </p:sp>
      <p:sp>
        <p:nvSpPr>
          <p:cNvPr id="539" name="Google Shape;539;p62"/>
          <p:cNvSpPr txBox="1"/>
          <p:nvPr/>
        </p:nvSpPr>
        <p:spPr>
          <a:xfrm>
            <a:off x="22860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540" name="Google Shape;540;p62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62200" y="3733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3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63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4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64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cooperation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0" name="Google Shape;560;p65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p65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p65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p65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p65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5" name="Google Shape;565;p65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65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65"/>
          <p:cNvSpPr txBox="1"/>
          <p:nvPr/>
        </p:nvSpPr>
        <p:spPr>
          <a:xfrm>
            <a:off x="4648200" y="3429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568" name="Google Shape;568;p65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724400" y="3733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66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66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20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67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67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Peer Pressure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8" name="Google Shape;588;p68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9" name="Google Shape;589;p68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p68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p68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p68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593" name="Google Shape;593;p68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4" name="Google Shape;594;p68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for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partner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things that…</a:t>
            </a:r>
            <a:endParaRPr/>
          </a:p>
        </p:txBody>
      </p:sp>
      <p:sp>
        <p:nvSpPr>
          <p:cNvPr id="595" name="Google Shape;595;p68"/>
          <p:cNvSpPr txBox="1"/>
          <p:nvPr/>
        </p:nvSpPr>
        <p:spPr>
          <a:xfrm>
            <a:off x="3505200" y="16764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596" name="Google Shape;596;p68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81400" y="19812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34290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34290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social mirror</a:t>
            </a:r>
            <a:endParaRPr sz="2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0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0" descr="clock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0" descr="clock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0" descr="clock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0" descr="clock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3275" y="0"/>
            <a:ext cx="1990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0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33528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GO!</a:t>
            </a:r>
            <a:endParaRPr/>
          </a:p>
        </p:txBody>
      </p:sp>
      <p:pic>
        <p:nvPicPr>
          <p:cNvPr id="150" name="Google Shape;150;p20" descr="egyptian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29000" y="5638800"/>
            <a:ext cx="8382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/>
          <p:nvPr/>
        </p:nvSpPr>
        <p:spPr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1"/>
          <p:cNvSpPr txBox="1"/>
          <p:nvPr/>
        </p:nvSpPr>
        <p:spPr>
          <a:xfrm>
            <a:off x="5867400" y="5334000"/>
            <a:ext cx="2209800" cy="15240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10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On-screen Show (4:3)</PresentationFormat>
  <Paragraphs>162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Arial</vt:lpstr>
      <vt:lpstr>Arial Black</vt:lpstr>
      <vt:lpstr>Default Design</vt:lpstr>
      <vt:lpstr>The Pyramid Game</vt:lpstr>
      <vt:lpstr>Directions: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Pyramid Game</dc:title>
  <dc:creator>McKenzie Stowell</dc:creator>
  <cp:lastModifiedBy>Windows User</cp:lastModifiedBy>
  <cp:revision>1</cp:revision>
  <dcterms:modified xsi:type="dcterms:W3CDTF">2018-09-14T17:00:47Z</dcterms:modified>
</cp:coreProperties>
</file>